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8" r:id="rId2"/>
    <p:sldId id="263" r:id="rId3"/>
    <p:sldId id="259" r:id="rId4"/>
    <p:sldId id="269" r:id="rId5"/>
    <p:sldId id="270" r:id="rId6"/>
    <p:sldId id="262" r:id="rId7"/>
    <p:sldId id="266" r:id="rId8"/>
    <p:sldId id="265" r:id="rId9"/>
    <p:sldId id="275" r:id="rId10"/>
    <p:sldId id="264" r:id="rId11"/>
    <p:sldId id="267" r:id="rId12"/>
    <p:sldId id="268" r:id="rId13"/>
    <p:sldId id="271" r:id="rId14"/>
    <p:sldId id="274" r:id="rId15"/>
  </p:sldIdLst>
  <p:sldSz cx="9144000" cy="5143500" type="screen16x9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.albero29@libero.it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7E6"/>
    <a:srgbClr val="48C2C5"/>
    <a:srgbClr val="FF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53"/>
  </p:normalViewPr>
  <p:slideViewPr>
    <p:cSldViewPr>
      <p:cViewPr varScale="1">
        <p:scale>
          <a:sx n="143" d="100"/>
          <a:sy n="143" d="100"/>
        </p:scale>
        <p:origin x="53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DC-43C3-8EB1-616298E31FE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3DC-43C3-8EB1-616298E31FE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DC-43C3-8EB1-616298E31FE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1138279-BC20-4CBD-9B25-2F0837A431A0}" type="CATEGORYNAME">
                      <a:rPr lang="en-US" sz="140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sz="1400" baseline="0" dirty="0"/>
                      <a:t>
</a:t>
                    </a:r>
                    <a:fld id="{CEC9352D-DBD3-4EB9-87C2-1E086ABAF9BA}" type="PERCENTAGE">
                      <a:rPr lang="en-US" sz="1400" baseline="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[PERCENTAGE]</a:t>
                    </a:fld>
                    <a:endParaRPr lang="en-US" sz="1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3DC-43C3-8EB1-616298E31FE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099624F-DD76-47B6-87EA-E6E2AD1C3E6A}" type="CATEGORYNAME">
                      <a:rPr lang="en-US" sz="140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sz="1400" baseline="0" dirty="0">
                        <a:solidFill>
                          <a:srgbClr val="91D7E6"/>
                        </a:solidFill>
                      </a:rPr>
                      <a:t>
</a:t>
                    </a:r>
                    <a:fld id="{50483EDD-A844-4FDE-A23F-7E89F24B07D0}" type="PERCENTAGE">
                      <a:rPr lang="en-US" sz="1400" baseline="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sz="1400" baseline="0" dirty="0">
                      <a:solidFill>
                        <a:srgbClr val="91D7E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3DC-43C3-8EB1-616298E31FE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6CAFEE2-AC8D-4FB1-A868-F2C70B557AB9}" type="CATEGORYNAME">
                      <a:rPr lang="en-US" sz="140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t>
</a:t>
                    </a:r>
                    <a:fld id="{A791E54D-62EC-4BD9-B2EE-DD6EB3B4A586}" type="PERCENTAGE"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sz="1400" baseline="0" dirty="0">
                      <a:solidFill>
                        <a:srgbClr val="7030A0"/>
                      </a:solidFill>
                      <a:latin typeface="Corbel" panose="020B0503020204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3DC-43C3-8EB1-616298E31F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Casa</c:v>
                </c:pt>
                <c:pt idx="1">
                  <c:v>Spostamenti</c:v>
                </c:pt>
                <c:pt idx="2">
                  <c:v>Locali pubblici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50.3</c:v>
                </c:pt>
                <c:pt idx="1">
                  <c:v>32.700000000000003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DC-43C3-8EB1-616298E31FE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1C4-4892-8EB3-2385C72946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1C4-4892-8EB3-2385C7294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1C4-4892-8EB3-2385C7294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1C4-4892-8EB3-2385C729463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 err="1"/>
                      <a:t>prodotto</a:t>
                    </a:r>
                    <a:r>
                      <a:rPr lang="en-US" baseline="0" dirty="0"/>
                      <a:t>
</a:t>
                    </a:r>
                    <a:fld id="{D8C843F3-FD23-B840-A74E-223F2099E816}" type="PERCENTAGE">
                      <a:rPr lang="en-US" baseline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1C4-4892-8EB3-2385C729463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1C4-4892-8EB3-2385C7294630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catena di </a:t>
                    </a:r>
                    <a:r>
                      <a:rPr lang="en-US" dirty="0" err="1"/>
                      <a:t>produzione</a:t>
                    </a:r>
                    <a:endParaRPr lang="en-US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fld id="{4A75C123-325E-BD48-9791-D0C3B8C5DFC2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1C4-4892-8EB3-2385C729463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1C4-4892-8EB3-2385C7294630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prodotto</c:v>
                </c:pt>
                <c:pt idx="1">
                  <c:v>mano d'opera</c:v>
                </c:pt>
                <c:pt idx="2">
                  <c:v>macchinari</c:v>
                </c:pt>
                <c:pt idx="3">
                  <c:v>marketing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76.3</c:v>
                </c:pt>
                <c:pt idx="1">
                  <c:v>8.8000000000000007</c:v>
                </c:pt>
                <c:pt idx="2">
                  <c:v>8.8000000000000007</c:v>
                </c:pt>
                <c:pt idx="3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C4-4892-8EB3-2385C729463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60FAC-1063-49C2-B092-918D68C8455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CAD082-7AB9-44DF-8A34-06F08DE6CD9C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Gestione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175B7728-F894-4982-8D88-A84ECD1F0DE8}" type="parTrans" cxnId="{315B8E2C-21FF-4421-963A-F34C30E5049D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7642165C-FE77-42C9-A255-9C2B31ACE907}" type="sibTrans" cxnId="{315B8E2C-21FF-4421-963A-F34C30E5049D}">
      <dgm:prSet/>
      <dgm:spPr/>
      <dgm:t>
        <a:bodyPr/>
        <a:lstStyle/>
        <a:p>
          <a:endParaRPr lang="it-IT"/>
        </a:p>
      </dgm:t>
    </dgm:pt>
    <dgm:pt modelId="{44F78CAF-C242-4232-9C1E-BD2FEFA591B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DD963005-0A0D-4938-95E6-AF6B070CFFA4}" type="parTrans" cxnId="{35AAB2E1-477B-448A-8CFC-C48AB9314775}">
      <dgm:prSet/>
      <dgm:spPr/>
      <dgm:t>
        <a:bodyPr/>
        <a:lstStyle/>
        <a:p>
          <a:endParaRPr lang="it-IT"/>
        </a:p>
      </dgm:t>
    </dgm:pt>
    <dgm:pt modelId="{410CB424-090C-4C86-AF19-A9CA34874E4E}" type="sibTrans" cxnId="{35AAB2E1-477B-448A-8CFC-C48AB9314775}">
      <dgm:prSet/>
      <dgm:spPr/>
      <dgm:t>
        <a:bodyPr/>
        <a:lstStyle/>
        <a:p>
          <a:endParaRPr lang="it-IT"/>
        </a:p>
      </dgm:t>
    </dgm:pt>
    <dgm:pt modelId="{F9B85FF6-B9C7-40F8-916E-3E44FCF18DF1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FB5960D0-64A2-435B-BE12-AA78792430BE}" type="parTrans" cxnId="{169EECCF-83B5-403A-A280-B9E10604FF69}">
      <dgm:prSet/>
      <dgm:spPr/>
      <dgm:t>
        <a:bodyPr/>
        <a:lstStyle/>
        <a:p>
          <a:endParaRPr lang="it-IT"/>
        </a:p>
      </dgm:t>
    </dgm:pt>
    <dgm:pt modelId="{287AC22E-2AE1-48CA-8F12-A55404C2A324}" type="sibTrans" cxnId="{169EECCF-83B5-403A-A280-B9E10604FF69}">
      <dgm:prSet/>
      <dgm:spPr/>
      <dgm:t>
        <a:bodyPr/>
        <a:lstStyle/>
        <a:p>
          <a:endParaRPr lang="it-IT"/>
        </a:p>
      </dgm:t>
    </dgm:pt>
    <dgm:pt modelId="{CB435DE0-6842-40E5-8922-D73C5A31D60D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Design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9923AC5E-2ABD-452A-A1B7-EAFD99F6F007}" type="parTrans" cxnId="{CA783E28-3B8F-49E6-B4D7-4E84136D0722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6FB3DD86-77D4-4679-8AA9-6F41F7F2A4CD}" type="sibTrans" cxnId="{CA783E28-3B8F-49E6-B4D7-4E84136D0722}">
      <dgm:prSet/>
      <dgm:spPr/>
      <dgm:t>
        <a:bodyPr/>
        <a:lstStyle/>
        <a:p>
          <a:endParaRPr lang="it-IT"/>
        </a:p>
      </dgm:t>
    </dgm:pt>
    <dgm:pt modelId="{B2BB5E08-4F75-40AB-88DC-B54592EA611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Innovativo</a:t>
          </a:r>
          <a:endParaRPr lang="it-IT" b="1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7DE74AE2-C6D3-400F-8B87-230B8EB06A61}" type="parTrans" cxnId="{6497E916-D710-4548-A27F-770949B431E5}">
      <dgm:prSet/>
      <dgm:spPr/>
      <dgm:t>
        <a:bodyPr/>
        <a:lstStyle/>
        <a:p>
          <a:endParaRPr lang="it-IT"/>
        </a:p>
      </dgm:t>
    </dgm:pt>
    <dgm:pt modelId="{4AD1FA2E-2289-45BB-8AC4-B9B816C1E3FD}" type="sibTrans" cxnId="{6497E916-D710-4548-A27F-770949B431E5}">
      <dgm:prSet/>
      <dgm:spPr/>
      <dgm:t>
        <a:bodyPr/>
        <a:lstStyle/>
        <a:p>
          <a:endParaRPr lang="it-IT"/>
        </a:p>
      </dgm:t>
    </dgm:pt>
    <dgm:pt modelId="{03F1DC5D-96AE-49BF-A9A0-6253F8FC675E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b="1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3B43E333-A21B-4F42-AEAA-71D222D6EEA2}" type="parTrans" cxnId="{F89BF809-B714-4A75-8DC5-57327D663CE8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B6E97108-0187-4586-A5E5-FAE5AE1DEA97}" type="sibTrans" cxnId="{F89BF809-B714-4A75-8DC5-57327D663CE8}">
      <dgm:prSet/>
      <dgm:spPr/>
      <dgm:t>
        <a:bodyPr/>
        <a:lstStyle/>
        <a:p>
          <a:endParaRPr lang="it-IT"/>
        </a:p>
      </dgm:t>
    </dgm:pt>
    <dgm:pt modelId="{F56500BD-1CC8-4889-BF4F-3D0DBFE9E8F5}">
      <dgm:prSet phldrT="[Testo]"/>
      <dgm:spPr/>
      <dgm:t>
        <a:bodyPr/>
        <a:lstStyle/>
        <a:p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B0069641-21CB-4B93-A1F4-37F1B559B22A}" type="parTrans" cxnId="{79F55AA8-CC4C-4445-9EB6-E3F8EDB1E49E}">
      <dgm:prSet/>
      <dgm:spPr/>
      <dgm:t>
        <a:bodyPr/>
        <a:lstStyle/>
        <a:p>
          <a:endParaRPr lang="it-IT"/>
        </a:p>
      </dgm:t>
    </dgm:pt>
    <dgm:pt modelId="{81301F1D-88E3-4BB3-B7AF-4788523A43F9}" type="sibTrans" cxnId="{79F55AA8-CC4C-4445-9EB6-E3F8EDB1E49E}">
      <dgm:prSet/>
      <dgm:spPr/>
      <dgm:t>
        <a:bodyPr/>
        <a:lstStyle/>
        <a:p>
          <a:endParaRPr lang="it-IT"/>
        </a:p>
      </dgm:t>
    </dgm:pt>
    <dgm:pt modelId="{493BB705-33B3-4303-9E01-78CA4F57CAF1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ACF620C7-4941-47D4-9253-2A0E25432073}" type="parTrans" cxnId="{E04D0432-4E6E-42A7-90B2-AB7F32CBBC04}">
      <dgm:prSet/>
      <dgm:spPr/>
      <dgm:t>
        <a:bodyPr/>
        <a:lstStyle/>
        <a:p>
          <a:endParaRPr lang="en-US"/>
        </a:p>
      </dgm:t>
    </dgm:pt>
    <dgm:pt modelId="{E654669E-AE8B-4497-973A-22A7CA1A07FD}" type="sibTrans" cxnId="{E04D0432-4E6E-42A7-90B2-AB7F32CBBC04}">
      <dgm:prSet/>
      <dgm:spPr/>
      <dgm:t>
        <a:bodyPr/>
        <a:lstStyle/>
        <a:p>
          <a:endParaRPr lang="en-US"/>
        </a:p>
      </dgm:t>
    </dgm:pt>
    <dgm:pt modelId="{4E873472-678B-41BF-99FB-9B9B77193720}">
      <dgm:prSet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36977C10-8948-4C2A-B3C2-8F64A3B48A8E}" type="parTrans" cxnId="{ED287410-8532-4380-BAA3-CE822DD42922}">
      <dgm:prSet/>
      <dgm:spPr/>
      <dgm:t>
        <a:bodyPr/>
        <a:lstStyle/>
        <a:p>
          <a:endParaRPr lang="en-US"/>
        </a:p>
      </dgm:t>
    </dgm:pt>
    <dgm:pt modelId="{E9999AD0-F2CC-4841-A46A-ECCA7F7965B1}" type="sibTrans" cxnId="{ED287410-8532-4380-BAA3-CE822DD42922}">
      <dgm:prSet/>
      <dgm:spPr/>
      <dgm:t>
        <a:bodyPr/>
        <a:lstStyle/>
        <a:p>
          <a:endParaRPr lang="en-US"/>
        </a:p>
      </dgm:t>
    </dgm:pt>
    <dgm:pt modelId="{924322C8-8698-42EF-8778-1D3ECE55170F}">
      <dgm:prSet phldrT="[Testo]"/>
      <dgm:spPr/>
      <dgm:t>
        <a:bodyPr/>
        <a:lstStyle/>
        <a:p>
          <a:r>
            <a:rPr lang="it-IT" b="1" dirty="0">
              <a:solidFill>
                <a:schemeClr val="bg1"/>
              </a:solidFill>
              <a:latin typeface="Corbel" panose="020B0503020204020204" pitchFamily="34" charset="0"/>
            </a:rPr>
            <a:t>Personalizzabile</a:t>
          </a:r>
        </a:p>
      </dgm:t>
    </dgm:pt>
    <dgm:pt modelId="{72CA1FD6-6948-4569-A58C-593133BD5F14}" type="parTrans" cxnId="{0BEA4500-2E64-4092-9DB9-F437CBFB7090}">
      <dgm:prSet/>
      <dgm:spPr/>
      <dgm:t>
        <a:bodyPr/>
        <a:lstStyle/>
        <a:p>
          <a:endParaRPr lang="en-US"/>
        </a:p>
      </dgm:t>
    </dgm:pt>
    <dgm:pt modelId="{82AB6BBE-D6AA-46CE-A9BD-FEBD55EB0C06}" type="sibTrans" cxnId="{0BEA4500-2E64-4092-9DB9-F437CBFB7090}">
      <dgm:prSet/>
      <dgm:spPr/>
      <dgm:t>
        <a:bodyPr/>
        <a:lstStyle/>
        <a:p>
          <a:endParaRPr lang="en-US"/>
        </a:p>
      </dgm:t>
    </dgm:pt>
    <dgm:pt modelId="{76A6051F-2D68-4A03-9403-6558C9F22137}" type="pres">
      <dgm:prSet presAssocID="{2FE60FAC-1063-49C2-B092-918D68C845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8A92CC1-144C-457D-8E3D-7FD6B679E302}" type="pres">
      <dgm:prSet presAssocID="{2FE60FAC-1063-49C2-B092-918D68C8455D}" presName="cycle" presStyleCnt="0"/>
      <dgm:spPr/>
    </dgm:pt>
    <dgm:pt modelId="{A7462944-AC24-49E2-A2E0-1683570B42DF}" type="pres">
      <dgm:prSet presAssocID="{2FE60FAC-1063-49C2-B092-918D68C8455D}" presName="centerShape" presStyleCnt="0"/>
      <dgm:spPr/>
    </dgm:pt>
    <dgm:pt modelId="{A812598A-0D51-4DD5-8DF3-D86EE0A44E4A}" type="pres">
      <dgm:prSet presAssocID="{2FE60FAC-1063-49C2-B092-918D68C8455D}" presName="connSite" presStyleLbl="node1" presStyleIdx="0" presStyleCnt="4"/>
      <dgm:spPr/>
    </dgm:pt>
    <dgm:pt modelId="{15FB692F-9CBA-4EAF-A1C8-2EBB4FBCE115}" type="pres">
      <dgm:prSet presAssocID="{2FE60FAC-1063-49C2-B092-918D68C8455D}" presName="visible" presStyleLbl="node1" presStyleIdx="0" presStyleCnt="4" custScaleX="140725" custScaleY="133265" custLinFactNeighborX="-12544" custLinFactNeighborY="3398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</dgm:spPr>
    </dgm:pt>
    <dgm:pt modelId="{D608652B-61C9-4979-8C5D-22A5A944C447}" type="pres">
      <dgm:prSet presAssocID="{175B7728-F894-4982-8D88-A84ECD1F0DE8}" presName="Name25" presStyleLbl="parChTrans1D1" presStyleIdx="0" presStyleCnt="3"/>
      <dgm:spPr/>
    </dgm:pt>
    <dgm:pt modelId="{0EDE0BA2-2529-467B-84E0-9579CB79A878}" type="pres">
      <dgm:prSet presAssocID="{42CAD082-7AB9-44DF-8A34-06F08DE6CD9C}" presName="node" presStyleCnt="0"/>
      <dgm:spPr/>
    </dgm:pt>
    <dgm:pt modelId="{C66EEFE4-68C4-4A62-A8F6-A86547602123}" type="pres">
      <dgm:prSet presAssocID="{42CAD082-7AB9-44DF-8A34-06F08DE6CD9C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25A643BA-B594-4E27-B362-6BD41974FCB7}" type="pres">
      <dgm:prSet presAssocID="{42CAD082-7AB9-44DF-8A34-06F08DE6CD9C}" presName="childNode" presStyleLbl="revTx" presStyleIdx="0" presStyleCnt="3">
        <dgm:presLayoutVars>
          <dgm:bulletEnabled val="1"/>
        </dgm:presLayoutVars>
      </dgm:prSet>
      <dgm:spPr/>
    </dgm:pt>
    <dgm:pt modelId="{9FEFB4FD-B85C-4862-9743-EAD94024AC78}" type="pres">
      <dgm:prSet presAssocID="{9923AC5E-2ABD-452A-A1B7-EAFD99F6F007}" presName="Name25" presStyleLbl="parChTrans1D1" presStyleIdx="1" presStyleCnt="3"/>
      <dgm:spPr/>
    </dgm:pt>
    <dgm:pt modelId="{B68F1105-D61D-4CDD-BA2D-8C25E9C0D8A1}" type="pres">
      <dgm:prSet presAssocID="{CB435DE0-6842-40E5-8922-D73C5A31D60D}" presName="node" presStyleCnt="0"/>
      <dgm:spPr/>
    </dgm:pt>
    <dgm:pt modelId="{C09917ED-04D6-4553-8514-96216E482158}" type="pres">
      <dgm:prSet presAssocID="{CB435DE0-6842-40E5-8922-D73C5A31D60D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DDA6315-1632-40B7-8EBE-BB7345E8BD10}" type="pres">
      <dgm:prSet presAssocID="{CB435DE0-6842-40E5-8922-D73C5A31D60D}" presName="childNode" presStyleLbl="revTx" presStyleIdx="1" presStyleCnt="3">
        <dgm:presLayoutVars>
          <dgm:bulletEnabled val="1"/>
        </dgm:presLayoutVars>
      </dgm:prSet>
      <dgm:spPr/>
    </dgm:pt>
    <dgm:pt modelId="{E48FE242-5CE6-4288-866D-CFA8E665FD3C}" type="pres">
      <dgm:prSet presAssocID="{3B43E333-A21B-4F42-AEAA-71D222D6EEA2}" presName="Name25" presStyleLbl="parChTrans1D1" presStyleIdx="2" presStyleCnt="3"/>
      <dgm:spPr/>
    </dgm:pt>
    <dgm:pt modelId="{BC9073D7-D818-4984-A95E-6A8A9B4B58D3}" type="pres">
      <dgm:prSet presAssocID="{03F1DC5D-96AE-49BF-A9A0-6253F8FC675E}" presName="node" presStyleCnt="0"/>
      <dgm:spPr/>
    </dgm:pt>
    <dgm:pt modelId="{3EB5EE48-D8FF-46A9-8168-91408C2FB5BC}" type="pres">
      <dgm:prSet presAssocID="{03F1DC5D-96AE-49BF-A9A0-6253F8FC675E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0C405A7F-2F1B-4949-AE6B-30760D49F1F6}" type="pres">
      <dgm:prSet presAssocID="{03F1DC5D-96AE-49BF-A9A0-6253F8FC675E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EA4500-2E64-4092-9DB9-F437CBFB7090}" srcId="{CB435DE0-6842-40E5-8922-D73C5A31D60D}" destId="{924322C8-8698-42EF-8778-1D3ECE55170F}" srcOrd="1" destOrd="0" parTransId="{72CA1FD6-6948-4569-A58C-593133BD5F14}" sibTransId="{82AB6BBE-D6AA-46CE-A9BD-FEBD55EB0C06}"/>
    <dgm:cxn modelId="{D8ED0002-F40A-4CE0-BEFB-19FAD22F2B60}" type="presOf" srcId="{9923AC5E-2ABD-452A-A1B7-EAFD99F6F007}" destId="{9FEFB4FD-B85C-4862-9743-EAD94024AC78}" srcOrd="0" destOrd="0" presId="urn:microsoft.com/office/officeart/2005/8/layout/radial2"/>
    <dgm:cxn modelId="{F89BF809-B714-4A75-8DC5-57327D663CE8}" srcId="{2FE60FAC-1063-49C2-B092-918D68C8455D}" destId="{03F1DC5D-96AE-49BF-A9A0-6253F8FC675E}" srcOrd="2" destOrd="0" parTransId="{3B43E333-A21B-4F42-AEAA-71D222D6EEA2}" sibTransId="{B6E97108-0187-4586-A5E5-FAE5AE1DEA97}"/>
    <dgm:cxn modelId="{ED287410-8532-4380-BAA3-CE822DD42922}" srcId="{03F1DC5D-96AE-49BF-A9A0-6253F8FC675E}" destId="{4E873472-678B-41BF-99FB-9B9B77193720}" srcOrd="2" destOrd="0" parTransId="{36977C10-8948-4C2A-B3C2-8F64A3B48A8E}" sibTransId="{E9999AD0-F2CC-4841-A46A-ECCA7F7965B1}"/>
    <dgm:cxn modelId="{6497E916-D710-4548-A27F-770949B431E5}" srcId="{CB435DE0-6842-40E5-8922-D73C5A31D60D}" destId="{B2BB5E08-4F75-40AB-88DC-B54592EA6116}" srcOrd="0" destOrd="0" parTransId="{7DE74AE2-C6D3-400F-8B87-230B8EB06A61}" sibTransId="{4AD1FA2E-2289-45BB-8AC4-B9B816C1E3FD}"/>
    <dgm:cxn modelId="{CA783E28-3B8F-49E6-B4D7-4E84136D0722}" srcId="{2FE60FAC-1063-49C2-B092-918D68C8455D}" destId="{CB435DE0-6842-40E5-8922-D73C5A31D60D}" srcOrd="1" destOrd="0" parTransId="{9923AC5E-2ABD-452A-A1B7-EAFD99F6F007}" sibTransId="{6FB3DD86-77D4-4679-8AA9-6F41F7F2A4CD}"/>
    <dgm:cxn modelId="{315B8E2C-21FF-4421-963A-F34C30E5049D}" srcId="{2FE60FAC-1063-49C2-B092-918D68C8455D}" destId="{42CAD082-7AB9-44DF-8A34-06F08DE6CD9C}" srcOrd="0" destOrd="0" parTransId="{175B7728-F894-4982-8D88-A84ECD1F0DE8}" sibTransId="{7642165C-FE77-42C9-A255-9C2B31ACE907}"/>
    <dgm:cxn modelId="{E04D0432-4E6E-42A7-90B2-AB7F32CBBC04}" srcId="{03F1DC5D-96AE-49BF-A9A0-6253F8FC675E}" destId="{493BB705-33B3-4303-9E01-78CA4F57CAF1}" srcOrd="1" destOrd="0" parTransId="{ACF620C7-4941-47D4-9253-2A0E25432073}" sibTransId="{E654669E-AE8B-4497-973A-22A7CA1A07FD}"/>
    <dgm:cxn modelId="{17308735-7E16-4B0A-B309-2F8E60FB6C51}" type="presOf" srcId="{42CAD082-7AB9-44DF-8A34-06F08DE6CD9C}" destId="{C66EEFE4-68C4-4A62-A8F6-A86547602123}" srcOrd="0" destOrd="0" presId="urn:microsoft.com/office/officeart/2005/8/layout/radial2"/>
    <dgm:cxn modelId="{03200C45-D6BD-461D-A31F-34B142E08FBC}" type="presOf" srcId="{F56500BD-1CC8-4889-BF4F-3D0DBFE9E8F5}" destId="{0C405A7F-2F1B-4949-AE6B-30760D49F1F6}" srcOrd="0" destOrd="0" presId="urn:microsoft.com/office/officeart/2005/8/layout/radial2"/>
    <dgm:cxn modelId="{5CA7E34F-55A7-45E1-8716-29F16EB00CCF}" type="presOf" srcId="{924322C8-8698-42EF-8778-1D3ECE55170F}" destId="{1DDA6315-1632-40B7-8EBE-BB7345E8BD10}" srcOrd="0" destOrd="1" presId="urn:microsoft.com/office/officeart/2005/8/layout/radial2"/>
    <dgm:cxn modelId="{A0628398-DD9A-4C1E-8353-C2CA2F58C9BB}" type="presOf" srcId="{F9B85FF6-B9C7-40F8-916E-3E44FCF18DF1}" destId="{25A643BA-B594-4E27-B362-6BD41974FCB7}" srcOrd="0" destOrd="1" presId="urn:microsoft.com/office/officeart/2005/8/layout/radial2"/>
    <dgm:cxn modelId="{A610BA9C-06C3-41D5-BE0D-D1BAC3E44E54}" type="presOf" srcId="{CB435DE0-6842-40E5-8922-D73C5A31D60D}" destId="{C09917ED-04D6-4553-8514-96216E482158}" srcOrd="0" destOrd="0" presId="urn:microsoft.com/office/officeart/2005/8/layout/radial2"/>
    <dgm:cxn modelId="{4D38CB9E-BFFF-454C-A9FD-1D6F18218D68}" type="presOf" srcId="{44F78CAF-C242-4232-9C1E-BD2FEFA591B6}" destId="{25A643BA-B594-4E27-B362-6BD41974FCB7}" srcOrd="0" destOrd="0" presId="urn:microsoft.com/office/officeart/2005/8/layout/radial2"/>
    <dgm:cxn modelId="{79F55AA8-CC4C-4445-9EB6-E3F8EDB1E49E}" srcId="{03F1DC5D-96AE-49BF-A9A0-6253F8FC675E}" destId="{F56500BD-1CC8-4889-BF4F-3D0DBFE9E8F5}" srcOrd="0" destOrd="0" parTransId="{B0069641-21CB-4B93-A1F4-37F1B559B22A}" sibTransId="{81301F1D-88E3-4BB3-B7AF-4788523A43F9}"/>
    <dgm:cxn modelId="{979B1DC9-AB65-4113-8299-4697A8E20EE9}" type="presOf" srcId="{3B43E333-A21B-4F42-AEAA-71D222D6EEA2}" destId="{E48FE242-5CE6-4288-866D-CFA8E665FD3C}" srcOrd="0" destOrd="0" presId="urn:microsoft.com/office/officeart/2005/8/layout/radial2"/>
    <dgm:cxn modelId="{136B96CF-5EA7-417E-B6A0-0F487B6AC6A3}" type="presOf" srcId="{03F1DC5D-96AE-49BF-A9A0-6253F8FC675E}" destId="{3EB5EE48-D8FF-46A9-8168-91408C2FB5BC}" srcOrd="0" destOrd="0" presId="urn:microsoft.com/office/officeart/2005/8/layout/radial2"/>
    <dgm:cxn modelId="{169EECCF-83B5-403A-A280-B9E10604FF69}" srcId="{42CAD082-7AB9-44DF-8A34-06F08DE6CD9C}" destId="{F9B85FF6-B9C7-40F8-916E-3E44FCF18DF1}" srcOrd="1" destOrd="0" parTransId="{FB5960D0-64A2-435B-BE12-AA78792430BE}" sibTransId="{287AC22E-2AE1-48CA-8F12-A55404C2A324}"/>
    <dgm:cxn modelId="{697A5FD0-CB8C-48D9-9340-B41EF2823C3F}" type="presOf" srcId="{4E873472-678B-41BF-99FB-9B9B77193720}" destId="{0C405A7F-2F1B-4949-AE6B-30760D49F1F6}" srcOrd="0" destOrd="2" presId="urn:microsoft.com/office/officeart/2005/8/layout/radial2"/>
    <dgm:cxn modelId="{726991DD-A40A-4CBF-9F17-83183C968490}" type="presOf" srcId="{493BB705-33B3-4303-9E01-78CA4F57CAF1}" destId="{0C405A7F-2F1B-4949-AE6B-30760D49F1F6}" srcOrd="0" destOrd="1" presId="urn:microsoft.com/office/officeart/2005/8/layout/radial2"/>
    <dgm:cxn modelId="{35AAB2E1-477B-448A-8CFC-C48AB9314775}" srcId="{42CAD082-7AB9-44DF-8A34-06F08DE6CD9C}" destId="{44F78CAF-C242-4232-9C1E-BD2FEFA591B6}" srcOrd="0" destOrd="0" parTransId="{DD963005-0A0D-4938-95E6-AF6B070CFFA4}" sibTransId="{410CB424-090C-4C86-AF19-A9CA34874E4E}"/>
    <dgm:cxn modelId="{0AC81EE5-59A1-41D0-AC79-6E5E3C7671CA}" type="presOf" srcId="{175B7728-F894-4982-8D88-A84ECD1F0DE8}" destId="{D608652B-61C9-4979-8C5D-22A5A944C447}" srcOrd="0" destOrd="0" presId="urn:microsoft.com/office/officeart/2005/8/layout/radial2"/>
    <dgm:cxn modelId="{1325CBFA-6EA3-42C5-BD0F-4E639DC57997}" type="presOf" srcId="{B2BB5E08-4F75-40AB-88DC-B54592EA6116}" destId="{1DDA6315-1632-40B7-8EBE-BB7345E8BD10}" srcOrd="0" destOrd="0" presId="urn:microsoft.com/office/officeart/2005/8/layout/radial2"/>
    <dgm:cxn modelId="{A7AE68FB-4E12-421A-9AC8-344A747C992E}" type="presOf" srcId="{2FE60FAC-1063-49C2-B092-918D68C8455D}" destId="{76A6051F-2D68-4A03-9403-6558C9F22137}" srcOrd="0" destOrd="0" presId="urn:microsoft.com/office/officeart/2005/8/layout/radial2"/>
    <dgm:cxn modelId="{7EE9DC0B-22BD-4FD5-AAA9-2F0E5A57B9EF}" type="presParOf" srcId="{76A6051F-2D68-4A03-9403-6558C9F22137}" destId="{B8A92CC1-144C-457D-8E3D-7FD6B679E302}" srcOrd="0" destOrd="0" presId="urn:microsoft.com/office/officeart/2005/8/layout/radial2"/>
    <dgm:cxn modelId="{580857BF-70EC-46A4-A792-939AE82B8264}" type="presParOf" srcId="{B8A92CC1-144C-457D-8E3D-7FD6B679E302}" destId="{A7462944-AC24-49E2-A2E0-1683570B42DF}" srcOrd="0" destOrd="0" presId="urn:microsoft.com/office/officeart/2005/8/layout/radial2"/>
    <dgm:cxn modelId="{E473B43E-3AAC-4A14-ABDA-795B79CE1DF5}" type="presParOf" srcId="{A7462944-AC24-49E2-A2E0-1683570B42DF}" destId="{A812598A-0D51-4DD5-8DF3-D86EE0A44E4A}" srcOrd="0" destOrd="0" presId="urn:microsoft.com/office/officeart/2005/8/layout/radial2"/>
    <dgm:cxn modelId="{F3C90BAA-985B-4D24-BE6A-128068FBD8C6}" type="presParOf" srcId="{A7462944-AC24-49E2-A2E0-1683570B42DF}" destId="{15FB692F-9CBA-4EAF-A1C8-2EBB4FBCE115}" srcOrd="1" destOrd="0" presId="urn:microsoft.com/office/officeart/2005/8/layout/radial2"/>
    <dgm:cxn modelId="{EFBF102A-FE7B-4AEC-A2FC-B787AD99145F}" type="presParOf" srcId="{B8A92CC1-144C-457D-8E3D-7FD6B679E302}" destId="{D608652B-61C9-4979-8C5D-22A5A944C447}" srcOrd="1" destOrd="0" presId="urn:microsoft.com/office/officeart/2005/8/layout/radial2"/>
    <dgm:cxn modelId="{6F375318-E209-4D0F-A8F9-F6092EB4B333}" type="presParOf" srcId="{B8A92CC1-144C-457D-8E3D-7FD6B679E302}" destId="{0EDE0BA2-2529-467B-84E0-9579CB79A878}" srcOrd="2" destOrd="0" presId="urn:microsoft.com/office/officeart/2005/8/layout/radial2"/>
    <dgm:cxn modelId="{47DD2CE0-176A-43A1-8A30-FE3411270604}" type="presParOf" srcId="{0EDE0BA2-2529-467B-84E0-9579CB79A878}" destId="{C66EEFE4-68C4-4A62-A8F6-A86547602123}" srcOrd="0" destOrd="0" presId="urn:microsoft.com/office/officeart/2005/8/layout/radial2"/>
    <dgm:cxn modelId="{7B3A4294-EF46-4B72-9373-7347A40F6A87}" type="presParOf" srcId="{0EDE0BA2-2529-467B-84E0-9579CB79A878}" destId="{25A643BA-B594-4E27-B362-6BD41974FCB7}" srcOrd="1" destOrd="0" presId="urn:microsoft.com/office/officeart/2005/8/layout/radial2"/>
    <dgm:cxn modelId="{46A717ED-ED27-4597-ADC0-11CED9993690}" type="presParOf" srcId="{B8A92CC1-144C-457D-8E3D-7FD6B679E302}" destId="{9FEFB4FD-B85C-4862-9743-EAD94024AC78}" srcOrd="3" destOrd="0" presId="urn:microsoft.com/office/officeart/2005/8/layout/radial2"/>
    <dgm:cxn modelId="{05AC210F-C9A7-494E-8C91-52EFC509E5E9}" type="presParOf" srcId="{B8A92CC1-144C-457D-8E3D-7FD6B679E302}" destId="{B68F1105-D61D-4CDD-BA2D-8C25E9C0D8A1}" srcOrd="4" destOrd="0" presId="urn:microsoft.com/office/officeart/2005/8/layout/radial2"/>
    <dgm:cxn modelId="{D0B904CF-3EF4-409D-A63C-AB39C9629DA5}" type="presParOf" srcId="{B68F1105-D61D-4CDD-BA2D-8C25E9C0D8A1}" destId="{C09917ED-04D6-4553-8514-96216E482158}" srcOrd="0" destOrd="0" presId="urn:microsoft.com/office/officeart/2005/8/layout/radial2"/>
    <dgm:cxn modelId="{E47AEB6B-F514-4D17-8D22-3C6CF6E67854}" type="presParOf" srcId="{B68F1105-D61D-4CDD-BA2D-8C25E9C0D8A1}" destId="{1DDA6315-1632-40B7-8EBE-BB7345E8BD10}" srcOrd="1" destOrd="0" presId="urn:microsoft.com/office/officeart/2005/8/layout/radial2"/>
    <dgm:cxn modelId="{1673FB9C-C13E-42AF-942E-E788D8E3DDBB}" type="presParOf" srcId="{B8A92CC1-144C-457D-8E3D-7FD6B679E302}" destId="{E48FE242-5CE6-4288-866D-CFA8E665FD3C}" srcOrd="5" destOrd="0" presId="urn:microsoft.com/office/officeart/2005/8/layout/radial2"/>
    <dgm:cxn modelId="{2C12D7BA-1E47-46E8-8306-158287FBCAD4}" type="presParOf" srcId="{B8A92CC1-144C-457D-8E3D-7FD6B679E302}" destId="{BC9073D7-D818-4984-A95E-6A8A9B4B58D3}" srcOrd="6" destOrd="0" presId="urn:microsoft.com/office/officeart/2005/8/layout/radial2"/>
    <dgm:cxn modelId="{841C8553-8F03-45DD-9695-37D07FE758B7}" type="presParOf" srcId="{BC9073D7-D818-4984-A95E-6A8A9B4B58D3}" destId="{3EB5EE48-D8FF-46A9-8168-91408C2FB5BC}" srcOrd="0" destOrd="0" presId="urn:microsoft.com/office/officeart/2005/8/layout/radial2"/>
    <dgm:cxn modelId="{73BDCBC9-98CE-4967-9B62-57E52AB2D9FE}" type="presParOf" srcId="{BC9073D7-D818-4984-A95E-6A8A9B4B58D3}" destId="{0C405A7F-2F1B-4949-AE6B-30760D49F1F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FE242-5CE6-4288-866D-CFA8E665FD3C}">
      <dsp:nvSpPr>
        <dsp:cNvPr id="0" name=""/>
        <dsp:cNvSpPr/>
      </dsp:nvSpPr>
      <dsp:spPr>
        <a:xfrm rot="2563671">
          <a:off x="3122783" y="3389613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FB4FD-B85C-4862-9743-EAD94024AC78}">
      <dsp:nvSpPr>
        <dsp:cNvPr id="0" name=""/>
        <dsp:cNvSpPr/>
      </dsp:nvSpPr>
      <dsp:spPr>
        <a:xfrm>
          <a:off x="3219284" y="2391511"/>
          <a:ext cx="809418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809418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8652B-61C9-4979-8C5D-22A5A944C447}">
      <dsp:nvSpPr>
        <dsp:cNvPr id="0" name=""/>
        <dsp:cNvSpPr/>
      </dsp:nvSpPr>
      <dsp:spPr>
        <a:xfrm rot="19036329">
          <a:off x="3122783" y="1393410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B692F-9CBA-4EAF-A1C8-2EBB4FBCE115}">
      <dsp:nvSpPr>
        <dsp:cNvPr id="0" name=""/>
        <dsp:cNvSpPr/>
      </dsp:nvSpPr>
      <dsp:spPr>
        <a:xfrm>
          <a:off x="478828" y="946605"/>
          <a:ext cx="3270817" cy="3097427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  <dsp:sp modelId="{C66EEFE4-68C4-4A62-A8F6-A86547602123}">
      <dsp:nvSpPr>
        <dsp:cNvPr id="0" name=""/>
        <dsp:cNvSpPr/>
      </dsp:nvSpPr>
      <dsp:spPr>
        <a:xfrm>
          <a:off x="3568388" y="1145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Gestione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3772616" y="205373"/>
        <a:ext cx="986101" cy="986101"/>
      </dsp:txXfrm>
    </dsp:sp>
    <dsp:sp modelId="{25A643BA-B594-4E27-B362-6BD41974FCB7}">
      <dsp:nvSpPr>
        <dsp:cNvPr id="0" name=""/>
        <dsp:cNvSpPr/>
      </dsp:nvSpPr>
      <dsp:spPr>
        <a:xfrm>
          <a:off x="5102401" y="1145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1145"/>
        <a:ext cx="2091835" cy="1394557"/>
      </dsp:txXfrm>
    </dsp:sp>
    <dsp:sp modelId="{C09917ED-04D6-4553-8514-96216E482158}">
      <dsp:nvSpPr>
        <dsp:cNvPr id="0" name=""/>
        <dsp:cNvSpPr/>
      </dsp:nvSpPr>
      <dsp:spPr>
        <a:xfrm>
          <a:off x="4028702" y="1719062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Design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4232930" y="1923290"/>
        <a:ext cx="986101" cy="986101"/>
      </dsp:txXfrm>
    </dsp:sp>
    <dsp:sp modelId="{1DDA6315-1632-40B7-8EBE-BB7345E8BD10}">
      <dsp:nvSpPr>
        <dsp:cNvPr id="0" name=""/>
        <dsp:cNvSpPr/>
      </dsp:nvSpPr>
      <dsp:spPr>
        <a:xfrm>
          <a:off x="5562715" y="1719062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Innovativo</a:t>
          </a:r>
          <a:endParaRPr lang="it-IT" sz="2000" b="1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b="1" kern="1200" dirty="0">
              <a:solidFill>
                <a:schemeClr val="bg1"/>
              </a:solidFill>
              <a:latin typeface="Corbel" panose="020B0503020204020204" pitchFamily="34" charset="0"/>
            </a:rPr>
            <a:t>Personalizzabile</a:t>
          </a:r>
        </a:p>
      </dsp:txBody>
      <dsp:txXfrm>
        <a:off x="5562715" y="1719062"/>
        <a:ext cx="2091835" cy="1394557"/>
      </dsp:txXfrm>
    </dsp:sp>
    <dsp:sp modelId="{3EB5EE48-D8FF-46A9-8168-91408C2FB5BC}">
      <dsp:nvSpPr>
        <dsp:cNvPr id="0" name=""/>
        <dsp:cNvSpPr/>
      </dsp:nvSpPr>
      <dsp:spPr>
        <a:xfrm>
          <a:off x="3568388" y="3436979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kern="1200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b="1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3772616" y="3641207"/>
        <a:ext cx="986101" cy="986101"/>
      </dsp:txXfrm>
    </dsp:sp>
    <dsp:sp modelId="{0C405A7F-2F1B-4949-AE6B-30760D49F1F6}">
      <dsp:nvSpPr>
        <dsp:cNvPr id="0" name=""/>
        <dsp:cNvSpPr/>
      </dsp:nvSpPr>
      <dsp:spPr>
        <a:xfrm>
          <a:off x="5102401" y="3436979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3436979"/>
        <a:ext cx="2091835" cy="139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299" cy="25717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5912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10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78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791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39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49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06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54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40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13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51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0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789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917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96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11560" y="19548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magine 10" descr="Startupper+Logo+Small+SL"/>
          <p:cNvPicPr/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205979"/>
            <a:ext cx="2619375" cy="695325"/>
          </a:xfrm>
          <a:prstGeom prst="rect">
            <a:avLst/>
          </a:prstGeom>
          <a:noFill/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6" y="9701"/>
            <a:ext cx="9172628" cy="4002209"/>
          </a:xfrm>
          <a:prstGeom prst="rect">
            <a:avLst/>
          </a:prstGeom>
        </p:spPr>
      </p:pic>
      <p:pic>
        <p:nvPicPr>
          <p:cNvPr id="102" name="Shape 102" descr="Startupper+Barr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6" y="4011910"/>
            <a:ext cx="9144000" cy="3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2710363" y="946260"/>
            <a:ext cx="3723274" cy="8244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it-IT" sz="5400" dirty="0">
                <a:solidFill>
                  <a:srgbClr val="48C2C5"/>
                </a:solidFill>
                <a:latin typeface="Copperplate Gothic Bold" panose="020E0705020206020404" pitchFamily="34" charset="0"/>
              </a:rPr>
              <a:t>NTSound</a:t>
            </a:r>
            <a:endParaRPr lang="en-US" sz="5400" b="1" dirty="0">
              <a:solidFill>
                <a:srgbClr val="48C2C5"/>
              </a:solidFill>
              <a:latin typeface="Copperplate Gothic Bold" panose="020E07050202060204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9D5EC56-A14B-4BCE-9FB1-0C0433BB0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89FDDD-2511-41FB-BCE2-288159EB9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3125" y="1770733"/>
            <a:ext cx="1799472" cy="1799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37289E-38DE-49F9-AE27-DC3E6AAD7C1F}"/>
              </a:ext>
            </a:extLst>
          </p:cNvPr>
          <p:cNvSpPr txBox="1"/>
          <p:nvPr/>
        </p:nvSpPr>
        <p:spPr>
          <a:xfrm>
            <a:off x="6300192" y="18912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Corbel" panose="020B0503020204020204" pitchFamily="34" charset="0"/>
              </a:rPr>
              <a:t>I.I.S. Pacinotti-Archimede</a:t>
            </a:r>
            <a:endParaRPr lang="en-US" sz="1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524328" y="123478"/>
            <a:ext cx="20517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Concorrenti</a:t>
            </a:r>
            <a:endParaRPr lang="en-US" sz="1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8C5A8A5A-30C2-4B68-8BEC-B6111A156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748284"/>
              </p:ext>
            </p:extLst>
          </p:nvPr>
        </p:nvGraphicFramePr>
        <p:xfrm>
          <a:off x="755576" y="1203598"/>
          <a:ext cx="7715888" cy="30243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3519260431"/>
                    </a:ext>
                  </a:extLst>
                </a:gridCol>
                <a:gridCol w="1336993">
                  <a:extLst>
                    <a:ext uri="{9D8B030D-6E8A-4147-A177-3AD203B41FA5}">
                      <a16:colId xmlns:a16="http://schemas.microsoft.com/office/drawing/2014/main" val="1909340408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3591490549"/>
                    </a:ext>
                  </a:extLst>
                </a:gridCol>
                <a:gridCol w="914718">
                  <a:extLst>
                    <a:ext uri="{9D8B030D-6E8A-4147-A177-3AD203B41FA5}">
                      <a16:colId xmlns:a16="http://schemas.microsoft.com/office/drawing/2014/main" val="3379194903"/>
                    </a:ext>
                  </a:extLst>
                </a:gridCol>
                <a:gridCol w="1622743">
                  <a:extLst>
                    <a:ext uri="{9D8B030D-6E8A-4147-A177-3AD203B41FA5}">
                      <a16:colId xmlns:a16="http://schemas.microsoft.com/office/drawing/2014/main" val="367987529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3802740525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val="57024987"/>
                    </a:ext>
                  </a:extLst>
                </a:gridCol>
              </a:tblGrid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MARCHE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GESTURE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ILLUMINAZIONE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Wi-Fi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QUALITÀ </a:t>
                      </a:r>
                    </a:p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AUDIO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249946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BOSE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270187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SONY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0704933"/>
                  </a:ext>
                </a:extLst>
              </a:tr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Bang &amp; </a:t>
                      </a:r>
                    </a:p>
                    <a:p>
                      <a:pPr algn="ctr"/>
                      <a:r>
                        <a:rPr lang="it-IT" b="1" dirty="0" err="1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Olufsen</a:t>
                      </a:r>
                      <a:endParaRPr lang="it-IT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816782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NTSound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FF00"/>
                          </a:solidFill>
                          <a:latin typeface="Corbel" panose="020B0503020204020204" pitchFamily="34" charset="0"/>
                        </a:rPr>
                        <a:t>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68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AF971DD1-1544-447E-AAF2-5B2EA153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8782">
            <a:off x="102845" y="2371493"/>
            <a:ext cx="8735196" cy="1944216"/>
          </a:xfrm>
          <a:prstGeom prst="rect">
            <a:avLst/>
          </a:prstGeom>
          <a:scene3d>
            <a:camera prst="orthographicFront">
              <a:rot lat="0" lon="10800000" rev="2100000"/>
            </a:camera>
            <a:lightRig rig="threePt" dir="t"/>
          </a:scene3d>
        </p:spPr>
      </p:pic>
      <p:sp>
        <p:nvSpPr>
          <p:cNvPr id="3" name="Pentagon 2"/>
          <p:cNvSpPr/>
          <p:nvPr/>
        </p:nvSpPr>
        <p:spPr>
          <a:xfrm rot="21013759">
            <a:off x="134706" y="4124638"/>
            <a:ext cx="1944217" cy="576064"/>
          </a:xfrm>
          <a:prstGeom prst="homePlate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Ingegnierizzazione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Progettazione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Chevron 3"/>
          <p:cNvSpPr/>
          <p:nvPr/>
        </p:nvSpPr>
        <p:spPr>
          <a:xfrm rot="20086049">
            <a:off x="1797667" y="3426618"/>
            <a:ext cx="2137728" cy="648072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Prototipazione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</a:t>
            </a:r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alidazione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Chevron 6"/>
          <p:cNvSpPr/>
          <p:nvPr/>
        </p:nvSpPr>
        <p:spPr>
          <a:xfrm rot="20213436">
            <a:off x="3605106" y="2537847"/>
            <a:ext cx="2469894" cy="714994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ampagna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roduzione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ccordi</a:t>
            </a:r>
            <a:r>
              <a:rPr lang="en-US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commerciali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Chevron 7"/>
          <p:cNvSpPr/>
          <p:nvPr/>
        </p:nvSpPr>
        <p:spPr>
          <a:xfrm rot="20848569">
            <a:off x="5806654" y="1951009"/>
            <a:ext cx="1938734" cy="648072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Vendita e assistenza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Chevron 9"/>
          <p:cNvSpPr/>
          <p:nvPr/>
        </p:nvSpPr>
        <p:spPr>
          <a:xfrm rot="20807826">
            <a:off x="7475747" y="1595801"/>
            <a:ext cx="1617015" cy="641955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Sviluppo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Shape 113">
            <a:extLst>
              <a:ext uri="{FF2B5EF4-FFF2-40B4-BE49-F238E27FC236}">
                <a16:creationId xmlns:a16="http://schemas.microsoft.com/office/drawing/2014/main" id="{81FE8FC2-F390-4C76-A7F9-473C4DC3079A}"/>
              </a:ext>
            </a:extLst>
          </p:cNvPr>
          <p:cNvSpPr txBox="1"/>
          <p:nvPr/>
        </p:nvSpPr>
        <p:spPr>
          <a:xfrm>
            <a:off x="4571999" y="356012"/>
            <a:ext cx="186767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Road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D6B63-C72E-454C-9197-A8FDE014F259}"/>
              </a:ext>
            </a:extLst>
          </p:cNvPr>
          <p:cNvSpPr txBox="1"/>
          <p:nvPr/>
        </p:nvSpPr>
        <p:spPr>
          <a:xfrm rot="20963599">
            <a:off x="244573" y="371400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Maggio/giugno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AA276-B470-49A2-A5EA-E50704AC8A63}"/>
              </a:ext>
            </a:extLst>
          </p:cNvPr>
          <p:cNvSpPr txBox="1"/>
          <p:nvPr/>
        </p:nvSpPr>
        <p:spPr>
          <a:xfrm rot="20113023">
            <a:off x="2138714" y="3001222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Agosto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396CE-FA98-46C0-8C68-4A38B06A9C84}"/>
              </a:ext>
            </a:extLst>
          </p:cNvPr>
          <p:cNvSpPr txBox="1"/>
          <p:nvPr/>
        </p:nvSpPr>
        <p:spPr>
          <a:xfrm rot="20355135">
            <a:off x="3539596" y="2147062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Settembre/Novembre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B3E9EE-B223-4322-97D0-87F14FACBC90}"/>
              </a:ext>
            </a:extLst>
          </p:cNvPr>
          <p:cNvSpPr txBox="1"/>
          <p:nvPr/>
        </p:nvSpPr>
        <p:spPr>
          <a:xfrm rot="20963599">
            <a:off x="6095503" y="148946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Dicembre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41C8F-75AF-4FC7-9DD5-B5C9CFA7DBC6}"/>
              </a:ext>
            </a:extLst>
          </p:cNvPr>
          <p:cNvSpPr txBox="1"/>
          <p:nvPr/>
        </p:nvSpPr>
        <p:spPr>
          <a:xfrm rot="20963599">
            <a:off x="7701743" y="121749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Aprile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308304" y="440797"/>
            <a:ext cx="1080120" cy="4500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8C2B53-5ED2-4272-B1EF-B99B4EB8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248852"/>
              </p:ext>
            </p:extLst>
          </p:nvPr>
        </p:nvGraphicFramePr>
        <p:xfrm>
          <a:off x="179512" y="1707654"/>
          <a:ext cx="4032448" cy="237236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1755585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Francesco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Spena</a:t>
                      </a: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: Elettronico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49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Christian Petrucci: Tecnico audio e illuminazione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71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Valerio Ribaldi: Progettista/ responsabile 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22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Simone Albero: Designer/ Programmatore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53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Simone Cirillo: Responsabile produzione</a:t>
                      </a:r>
                      <a:endParaRPr lang="en-US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Damiano Brucchietti: Responsabile assemblaggio</a:t>
                      </a:r>
                      <a:endParaRPr lang="en-US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50454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429B447-BA2C-4A2D-BBF3-6F7692CC7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5" t="14204" r="24834"/>
          <a:stretch/>
        </p:blipFill>
        <p:spPr>
          <a:xfrm>
            <a:off x="4355976" y="1275606"/>
            <a:ext cx="4513231" cy="356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4"/>
          <p:cNvSpPr txBox="1"/>
          <p:nvPr/>
        </p:nvSpPr>
        <p:spPr>
          <a:xfrm>
            <a:off x="0" y="1779662"/>
            <a:ext cx="9144000" cy="16010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Tutta la musica… </a:t>
            </a:r>
          </a:p>
          <a:p>
            <a:pPr algn="ctr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in un solo movimento</a:t>
            </a:r>
          </a:p>
          <a:p>
            <a:pPr algn="ctr"/>
            <a:endParaRPr lang="it-IT" sz="32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r"/>
            <a:r>
              <a:rPr lang="it-IT" sz="2400" dirty="0">
                <a:solidFill>
                  <a:schemeClr val="bg1"/>
                </a:solidFill>
                <a:latin typeface="Corbel" panose="020B0503020204020204" pitchFamily="34" charset="0"/>
              </a:rPr>
              <a:t>Grazie per l’attenzione</a:t>
            </a:r>
            <a:endParaRPr lang="it-IT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ACCD60E-3C14-45EE-9A8C-DBAE8F6A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magine 8">
            <a:extLst>
              <a:ext uri="{FF2B5EF4-FFF2-40B4-BE49-F238E27FC236}">
                <a16:creationId xmlns:a16="http://schemas.microsoft.com/office/drawing/2014/main" id="{58513C10-D056-477D-B268-E80E240B5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37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>
            <a:extLst>
              <a:ext uri="{FF2B5EF4-FFF2-40B4-BE49-F238E27FC236}">
                <a16:creationId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4860032" y="267494"/>
            <a:ext cx="38519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Caratteristiche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tecniche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707654"/>
            <a:ext cx="7920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Gesture® sensor &lt;APDS-9960&gt;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Illuminazione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intelligente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RGB 8 bit (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fino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a 16777216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colori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Design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personalizzabile</a:t>
            </a: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Audio 3.5mm jack hi-fi AUX input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Bluetooth 5.0 low-consumption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200w output (2 driver  da 100w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ciascuno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Basso/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nullo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consumo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in standby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Alimentazione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12V, 3A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Stereo sound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coinvolgente</a:t>
            </a: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6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288C53F7-F332-48BB-AE07-D808CDF37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807097"/>
              </p:ext>
            </p:extLst>
          </p:nvPr>
        </p:nvGraphicFramePr>
        <p:xfrm>
          <a:off x="539552" y="1096297"/>
          <a:ext cx="615993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661A34-CC3F-4F17-BC68-628F464BBB75}"/>
              </a:ext>
            </a:extLst>
          </p:cNvPr>
          <p:cNvSpPr txBox="1"/>
          <p:nvPr/>
        </p:nvSpPr>
        <p:spPr>
          <a:xfrm>
            <a:off x="5076056" y="843558"/>
            <a:ext cx="370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Dove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gli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italiani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ascoltano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maggiormente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la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musica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4900D90-CF42-43EA-9CE3-27A48A27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53" y="2394942"/>
            <a:ext cx="2732557" cy="1814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4CF7AB-F716-4B31-BA93-B55CD7DD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25" y="1471228"/>
            <a:ext cx="2732557" cy="1775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29A8479-9BA6-4BA6-8AC2-B5C4ADBA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1059582"/>
            <a:ext cx="2742651" cy="1825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601B12-DB14-4A31-8936-373C1594E2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51"/>
          <a:stretch/>
        </p:blipFill>
        <p:spPr>
          <a:xfrm>
            <a:off x="3419872" y="2648440"/>
            <a:ext cx="2732556" cy="183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Shape 113">
            <a:extLst>
              <a:ext uri="{FF2B5EF4-FFF2-40B4-BE49-F238E27FC236}">
                <a16:creationId xmlns:a16="http://schemas.microsoft.com/office/drawing/2014/main" id="{68273FD9-FF22-41C4-9D85-CBB13A20E82A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3">
            <a:extLst>
              <a:ext uri="{FF2B5EF4-FFF2-40B4-BE49-F238E27FC236}">
                <a16:creationId xmlns:a16="http://schemas.microsoft.com/office/drawing/2014/main" id="{AC089BCD-7403-4A91-9690-882CF87F08CF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63638"/>
            <a:ext cx="3566418" cy="2377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2" y="1563638"/>
            <a:ext cx="3566418" cy="23776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95931" y="2779319"/>
            <a:ext cx="112421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BDD12A-5500-484B-AFED-B0B56D32C1F6}"/>
              </a:ext>
            </a:extLst>
          </p:cNvPr>
          <p:cNvSpPr txBox="1"/>
          <p:nvPr/>
        </p:nvSpPr>
        <p:spPr>
          <a:xfrm>
            <a:off x="3347864" y="1995686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>
                    <a:lumMod val="85000"/>
                  </a:schemeClr>
                </a:solidFill>
              </a:rPr>
              <a:t>Foto prototipo</a:t>
            </a:r>
          </a:p>
        </p:txBody>
      </p:sp>
      <p:sp>
        <p:nvSpPr>
          <p:cNvPr id="4" name="Shape 113">
            <a:extLst>
              <a:ext uri="{FF2B5EF4-FFF2-40B4-BE49-F238E27FC236}">
                <a16:creationId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7409656" y="0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NTSound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35097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A9E1155F-33AB-40CE-A0BB-49B70E870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430403"/>
              </p:ext>
            </p:extLst>
          </p:nvPr>
        </p:nvGraphicFramePr>
        <p:xfrm>
          <a:off x="359532" y="195486"/>
          <a:ext cx="8424936" cy="4832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hape 113">
            <a:extLst>
              <a:ext uri="{FF2B5EF4-FFF2-40B4-BE49-F238E27FC236}">
                <a16:creationId xmlns:a16="http://schemas.microsoft.com/office/drawing/2014/main" id="{691AAF82-01C6-4F96-B2E6-C7FC4076D283}"/>
              </a:ext>
            </a:extLst>
          </p:cNvPr>
          <p:cNvSpPr txBox="1"/>
          <p:nvPr/>
        </p:nvSpPr>
        <p:spPr>
          <a:xfrm>
            <a:off x="7902624" y="51470"/>
            <a:ext cx="176368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Soluzione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524328" y="195486"/>
            <a:ext cx="118864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Clienti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E04FD-CACE-440B-8454-6AD9B5791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4" t="17456" r="30202" b="27474"/>
          <a:stretch/>
        </p:blipFill>
        <p:spPr>
          <a:xfrm>
            <a:off x="2195736" y="1563638"/>
            <a:ext cx="4824537" cy="3404915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CD2AA-FA0F-4662-AE6C-319CC6763B92}"/>
              </a:ext>
            </a:extLst>
          </p:cNvPr>
          <p:cNvSpPr txBox="1"/>
          <p:nvPr/>
        </p:nvSpPr>
        <p:spPr>
          <a:xfrm>
            <a:off x="2292954" y="4189348"/>
            <a:ext cx="46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Noi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A29DD-A2C3-4096-BAD8-DAFF6D3EF71B}"/>
              </a:ext>
            </a:extLst>
          </p:cNvPr>
          <p:cNvSpPr txBox="1"/>
          <p:nvPr/>
        </p:nvSpPr>
        <p:spPr>
          <a:xfrm>
            <a:off x="2847455" y="4193349"/>
            <a:ext cx="84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Amanti del design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92C1-30C4-4266-B16A-FB6470A3AFBE}"/>
              </a:ext>
            </a:extLst>
          </p:cNvPr>
          <p:cNvSpPr txBox="1"/>
          <p:nvPr/>
        </p:nvSpPr>
        <p:spPr>
          <a:xfrm>
            <a:off x="3687548" y="4193349"/>
            <a:ext cx="840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Maker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DFA499-F4E3-4935-A90A-AB589E53022E}"/>
              </a:ext>
            </a:extLst>
          </p:cNvPr>
          <p:cNvSpPr txBox="1"/>
          <p:nvPr/>
        </p:nvSpPr>
        <p:spPr>
          <a:xfrm>
            <a:off x="4503637" y="4193349"/>
            <a:ext cx="1032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Fanatici della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tecnlologia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C38B1-F124-4FB8-BA96-0CAF58245A7C}"/>
              </a:ext>
            </a:extLst>
          </p:cNvPr>
          <p:cNvSpPr txBox="1"/>
          <p:nvPr/>
        </p:nvSpPr>
        <p:spPr>
          <a:xfrm>
            <a:off x="5491394" y="4195557"/>
            <a:ext cx="84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Curatore d’arte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23FA9-8824-4B4D-ACBC-FE209E4C269E}"/>
              </a:ext>
            </a:extLst>
          </p:cNvPr>
          <p:cNvSpPr txBox="1"/>
          <p:nvPr/>
        </p:nvSpPr>
        <p:spPr>
          <a:xfrm>
            <a:off x="6368666" y="4193349"/>
            <a:ext cx="57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Voi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37DF2-0470-4AF0-8AFB-46ABE5BDFD36}"/>
              </a:ext>
            </a:extLst>
          </p:cNvPr>
          <p:cNvCxnSpPr>
            <a:cxnSpLocks/>
          </p:cNvCxnSpPr>
          <p:nvPr/>
        </p:nvCxnSpPr>
        <p:spPr>
          <a:xfrm flipH="1">
            <a:off x="2195736" y="1640065"/>
            <a:ext cx="4851" cy="3328488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8C542C-1B54-464B-9735-735972FC5398}"/>
              </a:ext>
            </a:extLst>
          </p:cNvPr>
          <p:cNvCxnSpPr>
            <a:cxnSpLocks/>
          </p:cNvCxnSpPr>
          <p:nvPr/>
        </p:nvCxnSpPr>
        <p:spPr>
          <a:xfrm flipH="1">
            <a:off x="7010812" y="1656185"/>
            <a:ext cx="8412" cy="3293204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4033AF-4A57-4DCB-93D0-498E38B582FD}"/>
              </a:ext>
            </a:extLst>
          </p:cNvPr>
          <p:cNvCxnSpPr/>
          <p:nvPr/>
        </p:nvCxnSpPr>
        <p:spPr>
          <a:xfrm>
            <a:off x="2195736" y="4960687"/>
            <a:ext cx="4823486" cy="0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17250-0ED4-406C-AE16-15AFB16565FD}"/>
              </a:ext>
            </a:extLst>
          </p:cNvPr>
          <p:cNvSpPr/>
          <p:nvPr/>
        </p:nvSpPr>
        <p:spPr>
          <a:xfrm>
            <a:off x="2195736" y="987644"/>
            <a:ext cx="4823486" cy="652421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5E952F-C363-44E8-8B6C-46889A7F287E}"/>
              </a:ext>
            </a:extLst>
          </p:cNvPr>
          <p:cNvSpPr txBox="1"/>
          <p:nvPr/>
        </p:nvSpPr>
        <p:spPr>
          <a:xfrm>
            <a:off x="2203377" y="1116181"/>
            <a:ext cx="482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Corbel" panose="020B0503020204020204" pitchFamily="34" charset="0"/>
              </a:rPr>
              <a:t>Amanti della musica</a:t>
            </a:r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611560" y="2207100"/>
            <a:ext cx="2699792" cy="8844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Investimento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iniziale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114.000€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669A327-6654-4E2F-B500-8778A8236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241053"/>
              </p:ext>
            </p:extLst>
          </p:nvPr>
        </p:nvGraphicFramePr>
        <p:xfrm>
          <a:off x="3419872" y="406801"/>
          <a:ext cx="6096000" cy="471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5580112" y="555526"/>
            <a:ext cx="324036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Modello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di business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8ABF9-1285-474C-AE1C-3041CC498C22}"/>
              </a:ext>
            </a:extLst>
          </p:cNvPr>
          <p:cNvSpPr txBox="1"/>
          <p:nvPr/>
        </p:nvSpPr>
        <p:spPr>
          <a:xfrm>
            <a:off x="3488462" y="1327800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Vendita Attraverso il sito personale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7A817-FCBA-4439-A9B7-FE9B3EC63CA4}"/>
              </a:ext>
            </a:extLst>
          </p:cNvPr>
          <p:cNvSpPr txBox="1"/>
          <p:nvPr/>
        </p:nvSpPr>
        <p:spPr>
          <a:xfrm>
            <a:off x="4415960" y="2024608"/>
            <a:ext cx="3762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Prezzo di promozione per i primi 100 clienti €180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Prezzo Intero €200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50A1B-50EB-421E-87A0-62DBB9FEB4CD}"/>
              </a:ext>
            </a:extLst>
          </p:cNvPr>
          <p:cNvSpPr txBox="1"/>
          <p:nvPr/>
        </p:nvSpPr>
        <p:spPr>
          <a:xfrm flipH="1">
            <a:off x="755576" y="1963052"/>
            <a:ext cx="24288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Costumer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Assistenza gratuita 3 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Personalizzazione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Distribuzione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Community di supporto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EB735-3201-4DBC-9F61-05F32DCF9D1A}"/>
              </a:ext>
            </a:extLst>
          </p:cNvPr>
          <p:cNvSpPr txBox="1"/>
          <p:nvPr/>
        </p:nvSpPr>
        <p:spPr>
          <a:xfrm>
            <a:off x="2987824" y="3414113"/>
            <a:ext cx="17491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Accordi commerciali: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Spotify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Apple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Deezer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C72DA-E73A-4E87-B131-120637F47B17}"/>
              </a:ext>
            </a:extLst>
          </p:cNvPr>
          <p:cNvSpPr txBox="1"/>
          <p:nvPr/>
        </p:nvSpPr>
        <p:spPr>
          <a:xfrm>
            <a:off x="827584" y="1221901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Produzione diretta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4A4927-6CD7-4089-B459-1AF527C9A595}"/>
              </a:ext>
            </a:extLst>
          </p:cNvPr>
          <p:cNvSpPr txBox="1"/>
          <p:nvPr/>
        </p:nvSpPr>
        <p:spPr>
          <a:xfrm>
            <a:off x="4737021" y="4064754"/>
            <a:ext cx="4280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Eventi e festival 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(RDS play on tour, radio 105, RTL 102.5, radio Deejay…)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02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289</Words>
  <Application>Microsoft Office PowerPoint</Application>
  <PresentationFormat>On-screen Show (16:9)</PresentationFormat>
  <Paragraphs>126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Narrow</vt:lpstr>
      <vt:lpstr>Calibri</vt:lpstr>
      <vt:lpstr>Copperplate Gothic Bold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</dc:creator>
  <cp:lastModifiedBy>Valerio Ribaldi</cp:lastModifiedBy>
  <cp:revision>78</cp:revision>
  <dcterms:modified xsi:type="dcterms:W3CDTF">2018-05-18T11:25:59Z</dcterms:modified>
</cp:coreProperties>
</file>